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EFL/English as a Foreign Language  </a:t>
            </a:r>
            <a:br>
              <a:rPr lang="en-US" dirty="0" smtClean="0"/>
            </a:br>
            <a:r>
              <a:rPr lang="en-US" dirty="0" smtClean="0"/>
              <a:t>(Junior Grades)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2018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Instructor: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Iryna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Perehinets </a:t>
            </a: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39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33293"/>
            <a:ext cx="3077891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Прощення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39875"/>
            <a:ext cx="10813023" cy="4147457"/>
          </a:xfrm>
        </p:spPr>
        <p:txBody>
          <a:bodyPr>
            <a:noAutofit/>
          </a:bodyPr>
          <a:lstStyle/>
          <a:p>
            <a:r>
              <a:rPr lang="uk-UA" sz="2800" dirty="0" smtClean="0"/>
              <a:t>Прощення є виявом миру, надії, вдячності і </a:t>
            </a:r>
            <a:r>
              <a:rPr lang="uk-UA" sz="2800" dirty="0" smtClean="0"/>
              <a:t>радості.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Прощай і тобі прощатимуть</a:t>
            </a:r>
          </a:p>
          <a:p>
            <a:pPr algn="r"/>
            <a:r>
              <a:rPr lang="uk-UA" sz="2800" dirty="0" smtClean="0"/>
              <a:t>(пор. </a:t>
            </a:r>
            <a:r>
              <a:rPr lang="uk-UA" sz="2800" dirty="0" err="1" smtClean="0"/>
              <a:t>Лк</a:t>
            </a:r>
            <a:r>
              <a:rPr lang="uk-UA" sz="2800" dirty="0" smtClean="0"/>
              <a:t>. 6, 37</a:t>
            </a:r>
            <a:r>
              <a:rPr lang="uk-UA" sz="2800" dirty="0" smtClean="0"/>
              <a:t>)</a:t>
            </a:r>
          </a:p>
          <a:p>
            <a:endParaRPr lang="uk-UA" sz="2800" dirty="0"/>
          </a:p>
          <a:p>
            <a:r>
              <a:rPr lang="uk-UA" sz="2800" dirty="0" smtClean="0"/>
              <a:t>Спробуй сказати </a:t>
            </a:r>
            <a:r>
              <a:rPr lang="uk-UA" sz="2800" dirty="0" smtClean="0"/>
              <a:t>«перепрошую» </a:t>
            </a:r>
            <a:r>
              <a:rPr lang="uk-UA" sz="2800" dirty="0" smtClean="0"/>
              <a:t>комусь, </a:t>
            </a:r>
            <a:r>
              <a:rPr lang="uk-UA" sz="2800" dirty="0" smtClean="0"/>
              <a:t>кого </a:t>
            </a:r>
            <a:r>
              <a:rPr lang="uk-UA" sz="2800" dirty="0" smtClean="0"/>
              <a:t>міг </a:t>
            </a:r>
            <a:r>
              <a:rPr lang="uk-UA" sz="2800" dirty="0" smtClean="0"/>
              <a:t>/ могла образити.                                                                                                                                        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462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00395"/>
            <a:ext cx="4305799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Справедливість</a:t>
            </a:r>
            <a:r>
              <a:rPr lang="uk-U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2359" cy="4003766"/>
          </a:xfrm>
        </p:spPr>
        <p:txBody>
          <a:bodyPr>
            <a:normAutofit lnSpcReduction="10000"/>
          </a:bodyPr>
          <a:lstStyle/>
          <a:p>
            <a:r>
              <a:rPr lang="uk-UA" sz="3200" dirty="0"/>
              <a:t>«Справжній мир – це присутність справедливості»</a:t>
            </a:r>
          </a:p>
          <a:p>
            <a:pPr algn="r"/>
            <a:r>
              <a:rPr lang="uk-UA" sz="3200" dirty="0"/>
              <a:t>Мартин Лютер Кинг</a:t>
            </a:r>
            <a:endParaRPr lang="en-CA" sz="3200" dirty="0"/>
          </a:p>
          <a:p>
            <a:r>
              <a:rPr lang="uk-UA" sz="3200" dirty="0" smtClean="0"/>
              <a:t>Гідність як основа життя для всіх (Революція </a:t>
            </a:r>
            <a:r>
              <a:rPr lang="uk-UA" sz="3200" dirty="0"/>
              <a:t>г</a:t>
            </a:r>
            <a:r>
              <a:rPr lang="uk-UA" sz="3200" dirty="0" smtClean="0"/>
              <a:t>ідності).</a:t>
            </a:r>
            <a:endParaRPr lang="uk-UA" sz="3200" dirty="0" smtClean="0"/>
          </a:p>
          <a:p>
            <a:r>
              <a:rPr lang="uk-UA" sz="3200" dirty="0" smtClean="0"/>
              <a:t>Подумай про несправедливість, яка тебе </a:t>
            </a:r>
            <a:r>
              <a:rPr lang="uk-UA" sz="3200" dirty="0" smtClean="0"/>
              <a:t>турбує. Що реально можна зробити, </a:t>
            </a:r>
            <a:r>
              <a:rPr lang="uk-UA" sz="3200" dirty="0" smtClean="0"/>
              <a:t>щоб її не </a:t>
            </a:r>
            <a:r>
              <a:rPr lang="uk-UA" sz="3200" dirty="0" smtClean="0"/>
              <a:t>було?</a:t>
            </a:r>
            <a:endParaRPr lang="uk-UA" sz="3200" dirty="0" smtClean="0"/>
          </a:p>
          <a:p>
            <a:r>
              <a:rPr lang="uk-UA" sz="3200" dirty="0" smtClean="0"/>
              <a:t>Ніхто не є вільним, аж поки всі не є вільними (дисиденти</a:t>
            </a:r>
            <a:r>
              <a:rPr lang="uk-UA" sz="3200" dirty="0" smtClean="0"/>
              <a:t>).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454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911634"/>
            <a:ext cx="7689079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Співпереживання, співчуття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61257"/>
            <a:ext cx="10575971" cy="4650377"/>
          </a:xfrm>
        </p:spPr>
        <p:txBody>
          <a:bodyPr>
            <a:noAutofit/>
          </a:bodyPr>
          <a:lstStyle/>
          <a:p>
            <a:r>
              <a:rPr lang="uk-UA" sz="3200" dirty="0" smtClean="0"/>
              <a:t>Хто ті люди у твому житті, які співчувають, коли тобі зле</a:t>
            </a:r>
            <a:r>
              <a:rPr lang="en-CA" sz="3200" dirty="0" smtClean="0"/>
              <a:t>?</a:t>
            </a:r>
            <a:r>
              <a:rPr lang="uk-UA" sz="3200" dirty="0" smtClean="0"/>
              <a:t> </a:t>
            </a:r>
            <a:endParaRPr lang="en-CA" sz="3200" dirty="0"/>
          </a:p>
          <a:p>
            <a:endParaRPr lang="en-CA" sz="3200" dirty="0"/>
          </a:p>
          <a:p>
            <a:r>
              <a:rPr lang="uk-UA" sz="3200" dirty="0" smtClean="0"/>
              <a:t>Як виглядає </a:t>
            </a:r>
            <a:r>
              <a:rPr lang="uk-UA" sz="3200" dirty="0" smtClean="0"/>
              <a:t>співчуття?</a:t>
            </a:r>
            <a:endParaRPr lang="uk-UA" sz="3200" dirty="0" smtClean="0"/>
          </a:p>
          <a:p>
            <a:endParaRPr lang="uk-UA" sz="3200" dirty="0"/>
          </a:p>
          <a:p>
            <a:r>
              <a:rPr lang="uk-UA" sz="3200" dirty="0" smtClean="0"/>
              <a:t>Подумай про якусь одну річ, яку ти зробив, </a:t>
            </a:r>
            <a:r>
              <a:rPr lang="uk-UA" sz="3200" dirty="0" smtClean="0"/>
              <a:t>щоби виявити </a:t>
            </a:r>
            <a:r>
              <a:rPr lang="uk-UA" sz="3200" dirty="0" smtClean="0"/>
              <a:t>комусь співчуття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208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069321"/>
            <a:ext cx="2019799" cy="1507067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accent5"/>
                </a:solidFill>
              </a:rPr>
              <a:t>Віра</a:t>
            </a:r>
            <a:endParaRPr lang="en-CA" sz="54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999310"/>
            <a:ext cx="9896702" cy="2305594"/>
          </a:xfrm>
        </p:spPr>
        <p:txBody>
          <a:bodyPr/>
          <a:lstStyle/>
          <a:p>
            <a:r>
              <a:rPr lang="uk-UA" sz="4000" dirty="0" smtClean="0"/>
              <a:t>Тому що я </a:t>
            </a:r>
            <a:r>
              <a:rPr lang="uk-UA" sz="4000" dirty="0" smtClean="0"/>
              <a:t>вірю в Бога і Богу, </a:t>
            </a:r>
            <a:r>
              <a:rPr lang="uk-UA" sz="4000" dirty="0" smtClean="0"/>
              <a:t>я проживу своє </a:t>
            </a:r>
            <a:r>
              <a:rPr lang="uk-UA" sz="4000" dirty="0" smtClean="0"/>
              <a:t>життя, наслідуючи Ісуса. </a:t>
            </a:r>
            <a:r>
              <a:rPr lang="uk-UA" sz="4000" smtClean="0"/>
              <a:t>Як саме?</a:t>
            </a: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18114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Day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Virtue of the Month Program in Teaching EFL</a:t>
            </a:r>
          </a:p>
          <a:p>
            <a:r>
              <a:rPr lang="en-US" sz="4000" dirty="0" smtClean="0"/>
              <a:t>Novel Study/Book Report</a:t>
            </a:r>
          </a:p>
          <a:p>
            <a:r>
              <a:rPr lang="en-US" sz="4000" dirty="0" smtClean="0"/>
              <a:t>Planning an EFL Unit/Lesson in Class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34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57" y="5839097"/>
            <a:ext cx="2738257" cy="87995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Virtues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57" y="205906"/>
            <a:ext cx="11294429" cy="5633191"/>
          </a:xfrm>
        </p:spPr>
        <p:txBody>
          <a:bodyPr>
            <a:noAutofit/>
          </a:bodyPr>
          <a:lstStyle/>
          <a:p>
            <a:r>
              <a:rPr lang="en-US" sz="2400" dirty="0" smtClean="0"/>
              <a:t>September – HOSPITALITY</a:t>
            </a:r>
          </a:p>
          <a:p>
            <a:r>
              <a:rPr lang="en-US" sz="2400" dirty="0" smtClean="0"/>
              <a:t>October - GRATITUDE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November – PEACE, Holodomor Commemoration </a:t>
            </a:r>
            <a:endParaRPr lang="uk-UA" sz="2400" dirty="0" smtClean="0"/>
          </a:p>
          <a:p>
            <a:r>
              <a:rPr lang="en-US" sz="2400" dirty="0" smtClean="0"/>
              <a:t>December - CHARITY</a:t>
            </a:r>
            <a:endParaRPr lang="uk-UA" sz="2400" dirty="0" smtClean="0"/>
          </a:p>
          <a:p>
            <a:r>
              <a:rPr lang="en-US" sz="2400" dirty="0" smtClean="0"/>
              <a:t>January – COURAGE</a:t>
            </a:r>
            <a:endParaRPr lang="uk-UA" sz="2400" dirty="0" smtClean="0"/>
          </a:p>
          <a:p>
            <a:r>
              <a:rPr lang="en-US" sz="2400" dirty="0" smtClean="0"/>
              <a:t>February - LOVE</a:t>
            </a:r>
            <a:endParaRPr lang="uk-UA" sz="2400" dirty="0" smtClean="0"/>
          </a:p>
          <a:p>
            <a:r>
              <a:rPr lang="en-US" sz="2400" dirty="0" smtClean="0"/>
              <a:t>March - FORGIVENESS</a:t>
            </a:r>
            <a:endParaRPr lang="uk-UA" sz="2400" dirty="0" smtClean="0"/>
          </a:p>
          <a:p>
            <a:r>
              <a:rPr lang="en-US" sz="2400" dirty="0" smtClean="0"/>
              <a:t>April – JUSTICE</a:t>
            </a:r>
            <a:endParaRPr lang="uk-UA" sz="2400" dirty="0" smtClean="0"/>
          </a:p>
          <a:p>
            <a:r>
              <a:rPr lang="en-US" sz="2400" dirty="0" smtClean="0"/>
              <a:t>May - COMPASSION</a:t>
            </a:r>
            <a:endParaRPr lang="uk-UA" sz="2400" dirty="0" smtClean="0"/>
          </a:p>
          <a:p>
            <a:r>
              <a:rPr lang="en-US" sz="2400" dirty="0" smtClean="0"/>
              <a:t>June - FAITHFULNESS</a:t>
            </a:r>
            <a:endParaRPr lang="en-CA" sz="2400" dirty="0" smtClean="0"/>
          </a:p>
          <a:p>
            <a:pPr marL="0" indent="0">
              <a:buNone/>
            </a:pPr>
            <a:r>
              <a:rPr lang="uk-UA" sz="2400" dirty="0" smtClean="0"/>
              <a:t>Відповідно до місяця мати підбірку книжок, щоб читати з дітьми в класі.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816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09847"/>
            <a:ext cx="3757159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Гостинність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87829"/>
            <a:ext cx="10667411" cy="42454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Які професії </a:t>
            </a:r>
            <a:r>
              <a:rPr lang="uk-UA" sz="3200" dirty="0" smtClean="0"/>
              <a:t>спонукають </a:t>
            </a:r>
            <a:r>
              <a:rPr lang="uk-UA" sz="3200" dirty="0" smtClean="0"/>
              <a:t>бути </a:t>
            </a:r>
            <a:r>
              <a:rPr lang="uk-UA" sz="3200" dirty="0" smtClean="0"/>
              <a:t>гостинними?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endParaRPr lang="uk-UA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Якщо хочеш, </a:t>
            </a:r>
            <a:r>
              <a:rPr lang="uk-UA" sz="3200" dirty="0" smtClean="0"/>
              <a:t>щоби </a:t>
            </a:r>
            <a:r>
              <a:rPr lang="uk-UA" sz="3200" dirty="0" smtClean="0"/>
              <a:t>приняли тебе, прийми інших.</a:t>
            </a:r>
          </a:p>
          <a:p>
            <a:pPr marL="514350" indent="-514350">
              <a:buFont typeface="+mj-lt"/>
              <a:buAutoNum type="arabicPeriod"/>
            </a:pPr>
            <a:endParaRPr lang="en-C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Напиши, коли ти показав свою гостинність іншим.</a:t>
            </a:r>
          </a:p>
        </p:txBody>
      </p:sp>
    </p:spTree>
    <p:extLst>
      <p:ext uri="{BB962C8B-B14F-4D97-AF65-F5344CB8AC3E}">
        <p14:creationId xmlns:p14="http://schemas.microsoft.com/office/powerpoint/2010/main" val="40726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49035"/>
            <a:ext cx="2686005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Подяка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57202"/>
            <a:ext cx="11242177" cy="4859382"/>
          </a:xfrm>
        </p:spPr>
        <p:txBody>
          <a:bodyPr>
            <a:noAutofit/>
          </a:bodyPr>
          <a:lstStyle/>
          <a:p>
            <a:r>
              <a:rPr lang="uk-UA" sz="2800" dirty="0" smtClean="0"/>
              <a:t>Подумай, за що ти вдячний </a:t>
            </a:r>
            <a:r>
              <a:rPr lang="uk-UA" sz="2800" dirty="0" smtClean="0"/>
              <a:t>Богові?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Спробуй подякувати комусь, кому ти переважно не </a:t>
            </a:r>
            <a:r>
              <a:rPr lang="uk-UA" sz="2800" dirty="0" smtClean="0"/>
              <a:t>дякуєш.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Як ти демонструєш свою вдячність за свіжу воду, якої </a:t>
            </a:r>
            <a:r>
              <a:rPr lang="uk-UA" sz="2800" dirty="0" smtClean="0"/>
              <a:t>маєш вдосталь?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Чи пригадуєш </a:t>
            </a:r>
            <a:r>
              <a:rPr lang="uk-UA" sz="2800" dirty="0" smtClean="0"/>
              <a:t>випадки, </a:t>
            </a:r>
            <a:r>
              <a:rPr lang="uk-UA" sz="2800" dirty="0" smtClean="0"/>
              <a:t>коли </a:t>
            </a:r>
            <a:r>
              <a:rPr lang="uk-UA" sz="2800" dirty="0" smtClean="0"/>
              <a:t>забув </a:t>
            </a:r>
            <a:r>
              <a:rPr lang="en-CA" sz="2800" dirty="0" smtClean="0"/>
              <a:t>/</a:t>
            </a:r>
            <a:r>
              <a:rPr lang="uk-UA" sz="2800" dirty="0" smtClean="0"/>
              <a:t> забула подякувати?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66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47" y="4422018"/>
            <a:ext cx="9883639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Мир, місяць пам</a:t>
            </a:r>
            <a:r>
              <a:rPr lang="en-CA" dirty="0" smtClean="0">
                <a:solidFill>
                  <a:schemeClr val="accent5"/>
                </a:solidFill>
              </a:rPr>
              <a:t>’</a:t>
            </a:r>
            <a:r>
              <a:rPr lang="uk-UA" dirty="0" smtClean="0">
                <a:solidFill>
                  <a:schemeClr val="accent5"/>
                </a:solidFill>
              </a:rPr>
              <a:t>яті Голодомору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47" y="613956"/>
            <a:ext cx="11294428" cy="325603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Мир між народами починається з миру </a:t>
            </a:r>
            <a:r>
              <a:rPr lang="uk-UA" sz="2800" dirty="0" smtClean="0"/>
              <a:t>між нами.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Що ти в себе в школі можеш робити для </a:t>
            </a:r>
            <a:r>
              <a:rPr lang="uk-UA" sz="2800" dirty="0" smtClean="0"/>
              <a:t>миру?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Якщо ти переживаєш за інших, встань і захисти </a:t>
            </a:r>
            <a:r>
              <a:rPr lang="uk-UA" sz="2800" dirty="0" smtClean="0"/>
              <a:t>їх.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814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44087"/>
            <a:ext cx="2816634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Щедрість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77240"/>
            <a:ext cx="10967857" cy="40037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/>
              <a:t>Більшим благословенням є віддавати, аніж </a:t>
            </a:r>
            <a:r>
              <a:rPr lang="uk-UA" sz="2800" dirty="0" smtClean="0"/>
              <a:t>отримувати (див. Ді. 20, 35).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2800" dirty="0" smtClean="0"/>
          </a:p>
          <a:p>
            <a:r>
              <a:rPr lang="uk-UA" sz="2800" dirty="0" smtClean="0"/>
              <a:t>«Не стільки важливо, як багато ми даємо, але скільки любові ми </a:t>
            </a:r>
            <a:r>
              <a:rPr lang="uk-UA" sz="2800" dirty="0" smtClean="0"/>
              <a:t>вкладаємо, віддаючи» </a:t>
            </a:r>
            <a:r>
              <a:rPr lang="uk-UA" sz="2800" dirty="0" smtClean="0"/>
              <a:t>(Мати </a:t>
            </a:r>
            <a:r>
              <a:rPr lang="uk-UA" sz="2800" dirty="0" smtClean="0"/>
              <a:t>Тереза.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Що ми можемо організувати, </a:t>
            </a:r>
            <a:r>
              <a:rPr lang="uk-UA" sz="2800" dirty="0" smtClean="0"/>
              <a:t>щоби </a:t>
            </a:r>
            <a:r>
              <a:rPr lang="uk-UA" sz="2800" dirty="0" smtClean="0"/>
              <a:t>допомогти дітям в </a:t>
            </a:r>
            <a:r>
              <a:rPr lang="uk-UA" sz="2800" dirty="0" smtClean="0"/>
              <a:t>Україні?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310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74269"/>
            <a:ext cx="2346371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Відвага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48639"/>
            <a:ext cx="10602097" cy="3657601"/>
          </a:xfrm>
        </p:spPr>
        <p:txBody>
          <a:bodyPr>
            <a:noAutofit/>
          </a:bodyPr>
          <a:lstStyle/>
          <a:p>
            <a:r>
              <a:rPr lang="uk-UA" sz="2800" dirty="0" smtClean="0"/>
              <a:t>Як історія про доброго Самаритянина може бути прикладом </a:t>
            </a:r>
            <a:r>
              <a:rPr lang="uk-UA" sz="2800" dirty="0" smtClean="0"/>
              <a:t>відваги?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Які професії </a:t>
            </a:r>
            <a:r>
              <a:rPr lang="uk-UA" sz="2800" dirty="0" smtClean="0"/>
              <a:t>спонукають до </a:t>
            </a:r>
            <a:r>
              <a:rPr lang="uk-UA" sz="2800" dirty="0" smtClean="0"/>
              <a:t>відваги та </a:t>
            </a:r>
            <a:r>
              <a:rPr lang="uk-UA" sz="2800" dirty="0" smtClean="0"/>
              <a:t>мужності?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Чи вистачило </a:t>
            </a:r>
            <a:r>
              <a:rPr lang="uk-UA" sz="2800" dirty="0" smtClean="0"/>
              <a:t>би в </a:t>
            </a:r>
            <a:r>
              <a:rPr lang="uk-UA" sz="2800" dirty="0" smtClean="0"/>
              <a:t>тебе відваги не вступати в </a:t>
            </a:r>
            <a:r>
              <a:rPr lang="uk-UA" sz="2800" dirty="0" smtClean="0"/>
              <a:t>суперечку?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723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653764"/>
            <a:ext cx="2241868" cy="1507067"/>
          </a:xfrm>
        </p:spPr>
        <p:txBody>
          <a:bodyPr/>
          <a:lstStyle/>
          <a:p>
            <a:r>
              <a:rPr lang="uk-UA" dirty="0" smtClean="0">
                <a:solidFill>
                  <a:schemeClr val="accent5"/>
                </a:solidFill>
              </a:rPr>
              <a:t>Любов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71" y="483326"/>
            <a:ext cx="10876417" cy="417043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Напиши </a:t>
            </a:r>
            <a:r>
              <a:rPr lang="uk-UA" sz="2800" dirty="0"/>
              <a:t>п'ять </a:t>
            </a:r>
            <a:r>
              <a:rPr lang="uk-UA" sz="2800" dirty="0" smtClean="0"/>
              <a:t>речей, які тобі подобаються про твою сім</a:t>
            </a:r>
            <a:r>
              <a:rPr lang="en-CA" sz="2800" dirty="0" smtClean="0"/>
              <a:t>’</a:t>
            </a:r>
            <a:r>
              <a:rPr lang="uk-UA" sz="2800" dirty="0" smtClean="0"/>
              <a:t>ю.</a:t>
            </a:r>
            <a:endParaRPr lang="uk-UA" sz="2800" dirty="0"/>
          </a:p>
          <a:p>
            <a:endParaRPr lang="uk-UA" sz="2800" dirty="0" smtClean="0"/>
          </a:p>
          <a:p>
            <a:r>
              <a:rPr lang="uk-UA" sz="2800" dirty="0" smtClean="0"/>
              <a:t>Згадай </a:t>
            </a:r>
            <a:r>
              <a:rPr lang="uk-UA" sz="2800" dirty="0" smtClean="0"/>
              <a:t>три фільми </a:t>
            </a:r>
            <a:r>
              <a:rPr lang="uk-UA" sz="2800" dirty="0" smtClean="0"/>
              <a:t>або книжки, які ти бачив або читав про любов </a:t>
            </a:r>
            <a:r>
              <a:rPr lang="uk-UA" sz="2800" dirty="0" smtClean="0"/>
              <a:t>(наприклад, «Любитиму </a:t>
            </a:r>
            <a:r>
              <a:rPr lang="uk-UA" sz="2800" dirty="0" smtClean="0"/>
              <a:t>тебе завжди» Роберта </a:t>
            </a:r>
            <a:r>
              <a:rPr lang="uk-UA" sz="2800" dirty="0" err="1" smtClean="0"/>
              <a:t>Манча</a:t>
            </a:r>
            <a:r>
              <a:rPr lang="uk-UA" sz="2800" dirty="0" smtClean="0"/>
              <a:t>).</a:t>
            </a:r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Згадай п'ятьох </a:t>
            </a:r>
            <a:r>
              <a:rPr lang="uk-UA" sz="2800" dirty="0" smtClean="0"/>
              <a:t>людей, яких ти </a:t>
            </a:r>
            <a:r>
              <a:rPr lang="uk-UA" sz="2800" dirty="0" smtClean="0"/>
              <a:t>любиш. Напиши, </a:t>
            </a:r>
            <a:r>
              <a:rPr lang="uk-UA" sz="2800" dirty="0" smtClean="0"/>
              <a:t>як ти показуєш їм свою любов.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338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467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Slice</vt:lpstr>
      <vt:lpstr>EFL/English as a Foreign Language   (Junior Grades) </vt:lpstr>
      <vt:lpstr>Day 5</vt:lpstr>
      <vt:lpstr>Virtues</vt:lpstr>
      <vt:lpstr>Гостинність</vt:lpstr>
      <vt:lpstr>Подяка</vt:lpstr>
      <vt:lpstr>Мир, місяць пам’яті Голодомору</vt:lpstr>
      <vt:lpstr>Щедрість</vt:lpstr>
      <vt:lpstr>Відвага</vt:lpstr>
      <vt:lpstr>Любов</vt:lpstr>
      <vt:lpstr>Прощення</vt:lpstr>
      <vt:lpstr>Справедливість </vt:lpstr>
      <vt:lpstr>Співпереживання, співчуття</vt:lpstr>
      <vt:lpstr>Віра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EFL/English as a Foreign Language   (Junior Grades)</dc:title>
  <dc:creator>Volodymyr Perehinets</dc:creator>
  <cp:lastModifiedBy>Пользователь</cp:lastModifiedBy>
  <cp:revision>8</cp:revision>
  <dcterms:created xsi:type="dcterms:W3CDTF">2018-06-25T03:04:02Z</dcterms:created>
  <dcterms:modified xsi:type="dcterms:W3CDTF">2019-07-06T15:12:52Z</dcterms:modified>
</cp:coreProperties>
</file>